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8" r:id="rId6"/>
    <p:sldId id="258" r:id="rId7"/>
    <p:sldId id="260" r:id="rId8"/>
    <p:sldId id="261" r:id="rId9"/>
    <p:sldId id="262" r:id="rId10"/>
    <p:sldId id="263" r:id="rId11"/>
    <p:sldId id="265" r:id="rId12"/>
  </p:sldIdLst>
  <p:sldSz cx="22453600" cy="12192000"/>
  <p:notesSz cx="6858000" cy="9144000"/>
  <p:defaultTextStyle>
    <a:defPPr marL="0" marR="0" indent="0" algn="l" defTabSz="91410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052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103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155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206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5260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2309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199364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6414" algn="ctr" defTabSz="216671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90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898"/>
    <a:srgbClr val="0075BB"/>
    <a:srgbClr val="007BC0"/>
    <a:srgbClr val="1357A2"/>
    <a:srgbClr val="087DC0"/>
    <a:srgbClr val="464747"/>
    <a:srgbClr val="696969"/>
    <a:srgbClr val="007BBF"/>
    <a:srgbClr val="EA757D"/>
    <a:srgbClr val="28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8" autoAdjust="0"/>
    <p:restoredTop sz="95985" autoAdjust="0"/>
  </p:normalViewPr>
  <p:slideViewPr>
    <p:cSldViewPr snapToGrid="0" showGuides="1">
      <p:cViewPr varScale="1">
        <p:scale>
          <a:sx n="56" d="100"/>
          <a:sy n="56" d="100"/>
        </p:scale>
        <p:origin x="1194" y="96"/>
      </p:cViewPr>
      <p:guideLst>
        <p:guide orient="horz" pos="2094"/>
        <p:guide pos="90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271463" y="685800"/>
            <a:ext cx="631507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526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052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577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103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2629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155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599683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206" defTabSz="457052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143067" y="-180623"/>
            <a:ext cx="10795413" cy="12564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461914" y="1128888"/>
            <a:ext cx="8692444" cy="5228688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61914" y="6276071"/>
            <a:ext cx="8692444" cy="4787044"/>
          </a:xfrm>
          <a:prstGeom prst="rect">
            <a:avLst/>
          </a:prstGeom>
        </p:spPr>
        <p:txBody>
          <a:bodyPr/>
          <a:lstStyle>
            <a:lvl1pPr marL="0" indent="0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1pPr>
            <a:lvl2pPr marL="0" indent="457171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2pPr>
            <a:lvl3pPr marL="0" indent="914344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3pPr>
            <a:lvl4pPr marL="0" indent="1371514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4pPr>
            <a:lvl5pPr marL="0" indent="1828683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49818" y="11626885"/>
            <a:ext cx="342864" cy="3374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549489" y="9489296"/>
            <a:ext cx="17955601" cy="566203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defTabSz="733730">
              <a:lnSpc>
                <a:spcPct val="100000"/>
              </a:lnSpc>
              <a:spcBef>
                <a:spcPts val="0"/>
              </a:spcBef>
              <a:buSzTx/>
              <a:buNone/>
              <a:defRPr sz="32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948510" y="4390988"/>
            <a:ext cx="18556581" cy="3410026"/>
          </a:xfrm>
          <a:prstGeom prst="rect">
            <a:avLst/>
          </a:prstGeom>
        </p:spPr>
        <p:txBody>
          <a:bodyPr/>
          <a:lstStyle>
            <a:lvl1pPr marL="567894" indent="-417662">
              <a:spcBef>
                <a:spcPts val="0"/>
              </a:spcBef>
              <a:buSzTx/>
              <a:buNone/>
              <a:defRPr sz="7400" spc="-1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567894" indent="39510">
              <a:spcBef>
                <a:spcPts val="0"/>
              </a:spcBef>
              <a:buSzTx/>
              <a:buNone/>
              <a:defRPr sz="7400" spc="-1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567894" indent="496679">
              <a:spcBef>
                <a:spcPts val="0"/>
              </a:spcBef>
              <a:buSzTx/>
              <a:buNone/>
              <a:defRPr sz="7400" spc="-1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567894" indent="953850">
              <a:spcBef>
                <a:spcPts val="0"/>
              </a:spcBef>
              <a:buSzTx/>
              <a:buNone/>
              <a:defRPr sz="7400" spc="-1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567894" indent="1411021">
              <a:spcBef>
                <a:spcPts val="0"/>
              </a:spcBef>
              <a:buSzTx/>
              <a:buNone/>
              <a:defRPr sz="7400" spc="-1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4398982" y="903114"/>
            <a:ext cx="6612533" cy="52886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2389556" y="3536244"/>
            <a:ext cx="9279468" cy="10800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265288" y="440266"/>
            <a:ext cx="14765868" cy="11074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795867" y="-4910664"/>
            <a:ext cx="24045336" cy="19236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916" y="2109304"/>
            <a:ext cx="19529779" cy="830915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976488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914" y="2109304"/>
            <a:ext cx="8692444" cy="830915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61914" y="3776452"/>
            <a:ext cx="8692444" cy="7339227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1226801" y="-362014"/>
            <a:ext cx="9703888" cy="129385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461914" y="959555"/>
            <a:ext cx="8692444" cy="127564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461910" y="4030134"/>
            <a:ext cx="19529781" cy="4131734"/>
          </a:xfrm>
          <a:prstGeom prst="rect">
            <a:avLst/>
          </a:prstGeom>
        </p:spPr>
        <p:txBody>
          <a:bodyPr anchor="ctr"/>
          <a:lstStyle>
            <a:lvl1pPr>
              <a:defRPr sz="10199" b="0" spc="-20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49818" y="11626885"/>
            <a:ext cx="342864" cy="3374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461916" y="959558"/>
            <a:ext cx="19529779" cy="1275511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916" y="2109304"/>
            <a:ext cx="19529779" cy="830915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461916" y="959555"/>
            <a:ext cx="19529779" cy="1275645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916" y="2109304"/>
            <a:ext cx="19529779" cy="830915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733730">
              <a:lnSpc>
                <a:spcPct val="100000"/>
              </a:lnSpc>
              <a:spcBef>
                <a:spcPts val="1600"/>
              </a:spcBef>
              <a:buSzTx/>
              <a:buNone/>
              <a:defRPr sz="4800" spc="-48"/>
            </a:lvl1pPr>
            <a:lvl2pPr marL="0" indent="457171" defTabSz="733730">
              <a:lnSpc>
                <a:spcPct val="100000"/>
              </a:lnSpc>
              <a:spcBef>
                <a:spcPts val="1600"/>
              </a:spcBef>
              <a:buSzTx/>
              <a:buNone/>
              <a:defRPr sz="4800" spc="-48"/>
            </a:lvl2pPr>
            <a:lvl3pPr marL="0" indent="914344" defTabSz="733730">
              <a:lnSpc>
                <a:spcPct val="100000"/>
              </a:lnSpc>
              <a:spcBef>
                <a:spcPts val="1600"/>
              </a:spcBef>
              <a:buSzTx/>
              <a:buNone/>
              <a:defRPr sz="4800" spc="-48"/>
            </a:lvl3pPr>
            <a:lvl4pPr marL="0" indent="1371514" defTabSz="733730">
              <a:lnSpc>
                <a:spcPct val="100000"/>
              </a:lnSpc>
              <a:spcBef>
                <a:spcPts val="1600"/>
              </a:spcBef>
              <a:buSzTx/>
              <a:buNone/>
              <a:defRPr sz="4800" spc="-48"/>
            </a:lvl4pPr>
            <a:lvl5pPr marL="0" indent="1828683" defTabSz="733730">
              <a:lnSpc>
                <a:spcPct val="100000"/>
              </a:lnSpc>
              <a:spcBef>
                <a:spcPts val="1600"/>
              </a:spcBef>
              <a:buSzTx/>
              <a:buNone/>
              <a:defRPr sz="4800" spc="-4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61916" y="4374086"/>
            <a:ext cx="19529779" cy="34438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199" spc="-20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171" algn="ctr">
              <a:lnSpc>
                <a:spcPct val="80000"/>
              </a:lnSpc>
              <a:spcBef>
                <a:spcPts val="0"/>
              </a:spcBef>
              <a:buSzTx/>
              <a:buNone/>
              <a:defRPr sz="10199" spc="-20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344" algn="ctr">
              <a:lnSpc>
                <a:spcPct val="80000"/>
              </a:lnSpc>
              <a:spcBef>
                <a:spcPts val="0"/>
              </a:spcBef>
              <a:buSzTx/>
              <a:buNone/>
              <a:defRPr sz="10199" spc="-20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514" algn="ctr">
              <a:lnSpc>
                <a:spcPct val="80000"/>
              </a:lnSpc>
              <a:spcBef>
                <a:spcPts val="0"/>
              </a:spcBef>
              <a:buSzTx/>
              <a:buNone/>
              <a:defRPr sz="10199" spc="-20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683" algn="ctr">
              <a:lnSpc>
                <a:spcPct val="80000"/>
              </a:lnSpc>
              <a:spcBef>
                <a:spcPts val="0"/>
              </a:spcBef>
              <a:buSzTx/>
              <a:buNone/>
              <a:defRPr sz="10199" spc="-20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461916" y="956383"/>
            <a:ext cx="19529779" cy="64369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2200" b="1" spc="-221"/>
            </a:lvl1pPr>
            <a:lvl2pPr marL="0" indent="457171" algn="ctr">
              <a:lnSpc>
                <a:spcPct val="80000"/>
              </a:lnSpc>
              <a:spcBef>
                <a:spcPts val="0"/>
              </a:spcBef>
              <a:buSzTx/>
              <a:buNone/>
              <a:defRPr sz="22200" b="1" spc="-221"/>
            </a:lvl2pPr>
            <a:lvl3pPr marL="0" indent="914344" algn="ctr">
              <a:lnSpc>
                <a:spcPct val="80000"/>
              </a:lnSpc>
              <a:spcBef>
                <a:spcPts val="0"/>
              </a:spcBef>
              <a:buSzTx/>
              <a:buNone/>
              <a:defRPr sz="22200" b="1" spc="-221"/>
            </a:lvl3pPr>
            <a:lvl4pPr marL="0" indent="1371514" algn="ctr">
              <a:lnSpc>
                <a:spcPct val="80000"/>
              </a:lnSpc>
              <a:spcBef>
                <a:spcPts val="0"/>
              </a:spcBef>
              <a:buSzTx/>
              <a:buNone/>
              <a:defRPr sz="22200" b="1" spc="-221"/>
            </a:lvl4pPr>
            <a:lvl5pPr marL="0" indent="1828683" algn="ctr">
              <a:lnSpc>
                <a:spcPct val="80000"/>
              </a:lnSpc>
              <a:spcBef>
                <a:spcPts val="0"/>
              </a:spcBef>
              <a:buSzTx/>
              <a:buNone/>
              <a:defRPr sz="22200" b="1" spc="-221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1916" y="7344164"/>
            <a:ext cx="19529779" cy="830915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algn="ctr" defTabSz="733730">
              <a:lnSpc>
                <a:spcPct val="100000"/>
              </a:lnSpc>
              <a:spcBef>
                <a:spcPts val="0"/>
              </a:spcBef>
              <a:buSzTx/>
              <a:buNone/>
              <a:defRPr sz="48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461916" y="959555"/>
            <a:ext cx="19529779" cy="12739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155" tIns="45155" rIns="45155" bIns="45155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461916" y="3776450"/>
            <a:ext cx="19529779" cy="73386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155" tIns="45155" rIns="45155" bIns="45155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49818" y="11623120"/>
            <a:ext cx="342864" cy="337413"/>
          </a:xfrm>
          <a:prstGeom prst="rect">
            <a:avLst/>
          </a:prstGeom>
          <a:ln w="3175">
            <a:miter lim="400000"/>
          </a:ln>
        </p:spPr>
        <p:txBody>
          <a:bodyPr wrap="none" lIns="45155" tIns="45155" rIns="45155" bIns="45155" anchor="b">
            <a:spAutoFit/>
          </a:bodyPr>
          <a:lstStyle>
            <a:lvl1pPr defTabSz="519255">
              <a:defRPr sz="1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171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344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514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683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5859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027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200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371" algn="l" defTabSz="216727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-1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533366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142929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752491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362051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971613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81176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90737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00300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09860" marR="0" indent="-533366" algn="l" defTabSz="2167276" rtl="0" latinLnBrk="0">
        <a:lnSpc>
          <a:spcPct val="90000"/>
        </a:lnSpc>
        <a:spcBef>
          <a:spcPts val="4000"/>
        </a:spcBef>
        <a:spcAft>
          <a:spcPts val="0"/>
        </a:spcAft>
        <a:buClrTx/>
        <a:buSzPct val="123000"/>
        <a:buFontTx/>
        <a:buChar char="•"/>
        <a:tabLst/>
        <a:defRPr sz="4199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171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344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514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683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5859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027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200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371" algn="ctr" defTabSz="519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5D11D1-E60E-4053-8C5A-CC5AC41F1446}"/>
              </a:ext>
            </a:extLst>
          </p:cNvPr>
          <p:cNvSpPr/>
          <p:nvPr/>
        </p:nvSpPr>
        <p:spPr>
          <a:xfrm>
            <a:off x="514350" y="10951762"/>
            <a:ext cx="1045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Докладчик: ФИО</a:t>
            </a:r>
          </a:p>
        </p:txBody>
      </p:sp>
      <p:sp>
        <p:nvSpPr>
          <p:cNvPr id="6" name="Название…">
            <a:extLst>
              <a:ext uri="{FF2B5EF4-FFF2-40B4-BE49-F238E27FC236}">
                <a16:creationId xmlns:a16="http://schemas.microsoft.com/office/drawing/2014/main" id="{B54964C4-DC79-4E3A-9790-CCFB723B47BC}"/>
              </a:ext>
            </a:extLst>
          </p:cNvPr>
          <p:cNvSpPr txBox="1"/>
          <p:nvPr/>
        </p:nvSpPr>
        <p:spPr>
          <a:xfrm>
            <a:off x="3989388" y="3454055"/>
            <a:ext cx="15495741" cy="21509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154" tIns="45154" rIns="45154" bIns="45154" anchor="b">
            <a:normAutofit/>
          </a:bodyPr>
          <a:lstStyle/>
          <a:p>
            <a:pPr algn="l">
              <a:lnSpc>
                <a:spcPct val="70000"/>
              </a:lnSpc>
              <a:defRPr sz="13000" spc="0">
                <a:solidFill>
                  <a:srgbClr val="242424"/>
                </a:solidFill>
                <a:latin typeface="Bebas Neue Book"/>
                <a:ea typeface="Bebas Neue Book"/>
                <a:cs typeface="Bebas Neue Book"/>
                <a:sym typeface="Bebas Neue Book"/>
              </a:defRPr>
            </a:pPr>
            <a:r>
              <a:rPr lang="ru-RU" sz="8000" dirty="0">
                <a:solidFill>
                  <a:schemeClr val="bg1"/>
                </a:solidFill>
                <a:latin typeface="Bebas Neue Bold" panose="020B0606020202050201" pitchFamily="34" charset="-52"/>
              </a:rPr>
              <a:t>НАЗВАНИЕ </a:t>
            </a:r>
            <a:r>
              <a:rPr lang="ru-RU" sz="8000" b="1" dirty="0">
                <a:solidFill>
                  <a:schemeClr val="bg1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135208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4761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80C17A-5C98-4374-956C-30872D19D4B1}"/>
              </a:ext>
            </a:extLst>
          </p:cNvPr>
          <p:cNvSpPr txBox="1"/>
          <p:nvPr/>
        </p:nvSpPr>
        <p:spPr>
          <a:xfrm>
            <a:off x="7500890" y="4303972"/>
            <a:ext cx="8340418" cy="64929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algn="just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ФИО Участника (или руководителя проектной группы).</a:t>
            </a:r>
          </a:p>
          <a:p>
            <a:pPr algn="just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Должность, организация.</a:t>
            </a:r>
          </a:p>
          <a:p>
            <a:pPr algn="just" defTabSz="2167412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Номер телефона.</a:t>
            </a:r>
          </a:p>
          <a:p>
            <a:pPr algn="just" defTabSz="2167412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почты.</a:t>
            </a:r>
          </a:p>
          <a:p>
            <a:pPr algn="just" defTabSz="2167412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(По желанию) ссылка на профиль в профессиональной сети.</a:t>
            </a:r>
          </a:p>
          <a:p>
            <a:pPr algn="just" defTabSz="2167412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167412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 descr="Телефон">
            <a:extLst>
              <a:ext uri="{FF2B5EF4-FFF2-40B4-BE49-F238E27FC236}">
                <a16:creationId xmlns:a16="http://schemas.microsoft.com/office/drawing/2014/main" id="{2916754F-606A-4E43-A977-6F6F09E86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8485" y="6108717"/>
            <a:ext cx="914400" cy="914400"/>
          </a:xfrm>
          <a:prstGeom prst="rect">
            <a:avLst/>
          </a:prstGeom>
        </p:spPr>
      </p:pic>
      <p:pic>
        <p:nvPicPr>
          <p:cNvPr id="4" name="Рисунок 3" descr="Конверт">
            <a:extLst>
              <a:ext uri="{FF2B5EF4-FFF2-40B4-BE49-F238E27FC236}">
                <a16:creationId xmlns:a16="http://schemas.microsoft.com/office/drawing/2014/main" id="{22B2FE00-1F12-40BD-9BC1-872BD0E5A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8485" y="7152238"/>
            <a:ext cx="914400" cy="914400"/>
          </a:xfrm>
          <a:prstGeom prst="rect">
            <a:avLst/>
          </a:prstGeom>
        </p:spPr>
      </p:pic>
      <p:pic>
        <p:nvPicPr>
          <p:cNvPr id="5" name="Рисунок 4" descr="Земля">
            <a:extLst>
              <a:ext uri="{FF2B5EF4-FFF2-40B4-BE49-F238E27FC236}">
                <a16:creationId xmlns:a16="http://schemas.microsoft.com/office/drawing/2014/main" id="{A73DAA41-7BA7-4051-A14B-86336DF1A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8485" y="840299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9EDEB-9C71-497B-BF74-2B8A61CB2AC4}"/>
              </a:ext>
            </a:extLst>
          </p:cNvPr>
          <p:cNvSpPr txBox="1"/>
          <p:nvPr/>
        </p:nvSpPr>
        <p:spPr>
          <a:xfrm>
            <a:off x="1" y="2341558"/>
            <a:ext cx="22453600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defTabSz="2167412"/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Контактные данные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22064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1DD5FC-9622-4C82-8608-DFA7A10CB556}"/>
              </a:ext>
            </a:extLst>
          </p:cNvPr>
          <p:cNvSpPr txBox="1"/>
          <p:nvPr/>
        </p:nvSpPr>
        <p:spPr>
          <a:xfrm>
            <a:off x="8899605" y="2090969"/>
            <a:ext cx="13260388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Информация об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участнике/команде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1202B-EA95-4C4C-862D-1ECEF079333F}"/>
              </a:ext>
            </a:extLst>
          </p:cNvPr>
          <p:cNvSpPr txBox="1"/>
          <p:nvPr/>
        </p:nvSpPr>
        <p:spPr>
          <a:xfrm>
            <a:off x="14578576" y="3881375"/>
            <a:ext cx="7581417" cy="25534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Должность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Год обучения</a:t>
            </a:r>
          </a:p>
        </p:txBody>
      </p:sp>
      <p:sp>
        <p:nvSpPr>
          <p:cNvPr id="3" name="Блок-схема: задержка 2">
            <a:extLst>
              <a:ext uri="{FF2B5EF4-FFF2-40B4-BE49-F238E27FC236}">
                <a16:creationId xmlns:a16="http://schemas.microsoft.com/office/drawing/2014/main" id="{4229B874-6E0A-4AA6-B324-A1FD30DD93C0}"/>
              </a:ext>
            </a:extLst>
          </p:cNvPr>
          <p:cNvSpPr/>
          <p:nvPr/>
        </p:nvSpPr>
        <p:spPr>
          <a:xfrm>
            <a:off x="0" y="1622861"/>
            <a:ext cx="10530349" cy="11932020"/>
          </a:xfrm>
          <a:prstGeom prst="flowChartDelay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76400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5C1C48D-9071-4B02-8525-6AC60B931432}"/>
              </a:ext>
            </a:extLst>
          </p:cNvPr>
          <p:cNvSpPr/>
          <p:nvPr/>
        </p:nvSpPr>
        <p:spPr>
          <a:xfrm>
            <a:off x="1845608" y="4508473"/>
            <a:ext cx="9143464" cy="131445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DAD542B-135E-46A7-8FFB-5245AFF96778}"/>
              </a:ext>
            </a:extLst>
          </p:cNvPr>
          <p:cNvSpPr/>
          <p:nvPr/>
        </p:nvSpPr>
        <p:spPr>
          <a:xfrm>
            <a:off x="1284994" y="4508473"/>
            <a:ext cx="1314450" cy="1314450"/>
          </a:xfrm>
          <a:prstGeom prst="ellipse">
            <a:avLst/>
          </a:prstGeom>
          <a:solidFill>
            <a:srgbClr val="117BC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73B597C-C5A8-4667-A475-F2148E47A75F}"/>
              </a:ext>
            </a:extLst>
          </p:cNvPr>
          <p:cNvSpPr/>
          <p:nvPr/>
        </p:nvSpPr>
        <p:spPr>
          <a:xfrm>
            <a:off x="1811814" y="6096000"/>
            <a:ext cx="9143464" cy="131445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DAC740A-187E-444B-84B1-32921B995796}"/>
              </a:ext>
            </a:extLst>
          </p:cNvPr>
          <p:cNvSpPr/>
          <p:nvPr/>
        </p:nvSpPr>
        <p:spPr>
          <a:xfrm>
            <a:off x="1251200" y="6096000"/>
            <a:ext cx="1314450" cy="1314450"/>
          </a:xfrm>
          <a:prstGeom prst="ellipse">
            <a:avLst/>
          </a:prstGeom>
          <a:solidFill>
            <a:srgbClr val="117BC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26CE88A-0758-41E3-B2E8-EFB091D370C5}"/>
              </a:ext>
            </a:extLst>
          </p:cNvPr>
          <p:cNvSpPr/>
          <p:nvPr/>
        </p:nvSpPr>
        <p:spPr>
          <a:xfrm>
            <a:off x="1845608" y="7728300"/>
            <a:ext cx="9143464" cy="131445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1D46FB6-722E-4706-9DE1-836EA6B94BC0}"/>
              </a:ext>
            </a:extLst>
          </p:cNvPr>
          <p:cNvSpPr/>
          <p:nvPr/>
        </p:nvSpPr>
        <p:spPr>
          <a:xfrm>
            <a:off x="1284994" y="7728300"/>
            <a:ext cx="1314450" cy="1314450"/>
          </a:xfrm>
          <a:prstGeom prst="ellipse">
            <a:avLst/>
          </a:prstGeom>
          <a:solidFill>
            <a:srgbClr val="117BC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6FB18-E794-4553-80A8-F7D08A59786F}"/>
              </a:ext>
            </a:extLst>
          </p:cNvPr>
          <p:cNvSpPr txBox="1"/>
          <p:nvPr/>
        </p:nvSpPr>
        <p:spPr>
          <a:xfrm>
            <a:off x="1553581" y="7970599"/>
            <a:ext cx="777277" cy="8298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0EDB9-C982-4619-AC49-8913390A0971}"/>
              </a:ext>
            </a:extLst>
          </p:cNvPr>
          <p:cNvSpPr txBox="1"/>
          <p:nvPr/>
        </p:nvSpPr>
        <p:spPr>
          <a:xfrm>
            <a:off x="1519787" y="6338299"/>
            <a:ext cx="777277" cy="8298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93520F-7616-4687-872D-1DD2697C5660}"/>
              </a:ext>
            </a:extLst>
          </p:cNvPr>
          <p:cNvSpPr txBox="1"/>
          <p:nvPr/>
        </p:nvSpPr>
        <p:spPr>
          <a:xfrm>
            <a:off x="0" y="2218948"/>
            <a:ext cx="13155561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defTabSz="2167412"/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Роль и личный вклад</a:t>
            </a:r>
            <a:r>
              <a:rPr lang="ru-RU" sz="8000" dirty="0">
                <a:latin typeface="Bebas Neue Bold" panose="020B0606020202050201" pitchFamily="34" charset="-52"/>
              </a:rPr>
              <a:t>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участника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E179D-C862-4761-BD22-A92F09486BFF}"/>
              </a:ext>
            </a:extLst>
          </p:cNvPr>
          <p:cNvSpPr txBox="1"/>
          <p:nvPr/>
        </p:nvSpPr>
        <p:spPr>
          <a:xfrm>
            <a:off x="1553581" y="4750772"/>
            <a:ext cx="777277" cy="8298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7E72CBD-ACB8-43C7-B0CC-5FD83A4B7B9B}"/>
              </a:ext>
            </a:extLst>
          </p:cNvPr>
          <p:cNvSpPr/>
          <p:nvPr/>
        </p:nvSpPr>
        <p:spPr>
          <a:xfrm>
            <a:off x="1811814" y="9315827"/>
            <a:ext cx="9143464" cy="131445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82971B6-F1F3-44DF-A5CB-19A85D3E0A36}"/>
              </a:ext>
            </a:extLst>
          </p:cNvPr>
          <p:cNvSpPr/>
          <p:nvPr/>
        </p:nvSpPr>
        <p:spPr>
          <a:xfrm>
            <a:off x="1251200" y="9315827"/>
            <a:ext cx="1314450" cy="1314450"/>
          </a:xfrm>
          <a:prstGeom prst="ellipse">
            <a:avLst/>
          </a:prstGeom>
          <a:solidFill>
            <a:srgbClr val="117BC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BFC4E5-EB6B-488B-B0C3-CC5C21FFE1AD}"/>
              </a:ext>
            </a:extLst>
          </p:cNvPr>
          <p:cNvSpPr txBox="1"/>
          <p:nvPr/>
        </p:nvSpPr>
        <p:spPr>
          <a:xfrm>
            <a:off x="1519787" y="9558126"/>
            <a:ext cx="777277" cy="8298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22D81F-69BF-47BB-B2FF-A6E8768FE1C3}"/>
              </a:ext>
            </a:extLst>
          </p:cNvPr>
          <p:cNvSpPr txBox="1"/>
          <p:nvPr/>
        </p:nvSpPr>
        <p:spPr>
          <a:xfrm>
            <a:off x="3278499" y="4921076"/>
            <a:ext cx="6277681" cy="5220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Текст слайда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B3FF6-1B14-4543-ADA3-CCF41BA349C8}"/>
              </a:ext>
            </a:extLst>
          </p:cNvPr>
          <p:cNvSpPr txBox="1"/>
          <p:nvPr/>
        </p:nvSpPr>
        <p:spPr>
          <a:xfrm>
            <a:off x="3278499" y="6492185"/>
            <a:ext cx="6277681" cy="5220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Текст слайда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4B722A-60D2-4BA5-8B39-E4D99B44C555}"/>
              </a:ext>
            </a:extLst>
          </p:cNvPr>
          <p:cNvSpPr txBox="1"/>
          <p:nvPr/>
        </p:nvSpPr>
        <p:spPr>
          <a:xfrm>
            <a:off x="3334073" y="8124485"/>
            <a:ext cx="6277681" cy="5220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Текст слайда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748A35-57E6-42B0-BF64-4B8874FF78C7}"/>
              </a:ext>
            </a:extLst>
          </p:cNvPr>
          <p:cNvSpPr txBox="1"/>
          <p:nvPr/>
        </p:nvSpPr>
        <p:spPr>
          <a:xfrm>
            <a:off x="3334072" y="9660807"/>
            <a:ext cx="6277681" cy="5220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Текст слайда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F75F3-09B7-40FA-8CC8-63D40AFEBBF4}"/>
              </a:ext>
            </a:extLst>
          </p:cNvPr>
          <p:cNvSpPr/>
          <p:nvPr/>
        </p:nvSpPr>
        <p:spPr>
          <a:xfrm>
            <a:off x="13155561" y="1651819"/>
            <a:ext cx="9298039" cy="10540181"/>
          </a:xfrm>
          <a:prstGeom prst="rect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09561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7E0D3-E428-4161-906A-CB1201B3A16D}"/>
              </a:ext>
            </a:extLst>
          </p:cNvPr>
          <p:cNvSpPr txBox="1"/>
          <p:nvPr/>
        </p:nvSpPr>
        <p:spPr>
          <a:xfrm>
            <a:off x="493024" y="2218948"/>
            <a:ext cx="12928007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defTabSz="2167412"/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Краткая характеристика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ПРОЕКТА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E94A-7E1A-4001-89E3-959E8B92E58D}"/>
              </a:ext>
            </a:extLst>
          </p:cNvPr>
          <p:cNvSpPr txBox="1"/>
          <p:nvPr/>
        </p:nvSpPr>
        <p:spPr>
          <a:xfrm>
            <a:off x="1098550" y="4634231"/>
            <a:ext cx="13260388" cy="15685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(кратко, 1-2 предложения).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 (списком, 3-5 ключевых задач).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8880705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7E0D3-E428-4161-906A-CB1201B3A16D}"/>
              </a:ext>
            </a:extLst>
          </p:cNvPr>
          <p:cNvSpPr txBox="1"/>
          <p:nvPr/>
        </p:nvSpPr>
        <p:spPr>
          <a:xfrm>
            <a:off x="493024" y="2218948"/>
            <a:ext cx="12928007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defTabSz="2167412"/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Краткая характеристика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ПРОЕКТА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E94A-7E1A-4001-89E3-959E8B92E58D}"/>
              </a:ext>
            </a:extLst>
          </p:cNvPr>
          <p:cNvSpPr txBox="1"/>
          <p:nvPr/>
        </p:nvSpPr>
        <p:spPr>
          <a:xfrm>
            <a:off x="1098550" y="4634231"/>
            <a:ext cx="13260388" cy="15685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(кратко, 1-2 предложения).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 (списком, 3-5 ключевых задач).</a:t>
            </a:r>
          </a:p>
          <a:p>
            <a:pPr algn="l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6B6496-8B68-426B-87AB-0239188A6A9B}"/>
              </a:ext>
            </a:extLst>
          </p:cNvPr>
          <p:cNvSpPr/>
          <p:nvPr/>
        </p:nvSpPr>
        <p:spPr>
          <a:xfrm>
            <a:off x="14358938" y="3324225"/>
            <a:ext cx="3663591" cy="4226949"/>
          </a:xfrm>
          <a:prstGeom prst="rect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36A687-27C8-4AC2-86F5-1D8121DAA542}"/>
              </a:ext>
            </a:extLst>
          </p:cNvPr>
          <p:cNvSpPr/>
          <p:nvPr/>
        </p:nvSpPr>
        <p:spPr>
          <a:xfrm>
            <a:off x="18229006" y="3324225"/>
            <a:ext cx="3952568" cy="5472000"/>
          </a:xfrm>
          <a:prstGeom prst="rect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20E4CA-0DF2-4314-BBE7-179E73F0DE1C}"/>
              </a:ext>
            </a:extLst>
          </p:cNvPr>
          <p:cNvSpPr/>
          <p:nvPr/>
        </p:nvSpPr>
        <p:spPr>
          <a:xfrm>
            <a:off x="18229006" y="9055510"/>
            <a:ext cx="3952568" cy="2595716"/>
          </a:xfrm>
          <a:prstGeom prst="rect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9C7D98-F2AE-41F9-B89D-0257D2506F85}"/>
              </a:ext>
            </a:extLst>
          </p:cNvPr>
          <p:cNvSpPr/>
          <p:nvPr/>
        </p:nvSpPr>
        <p:spPr>
          <a:xfrm>
            <a:off x="14358938" y="7787148"/>
            <a:ext cx="3663591" cy="3864078"/>
          </a:xfrm>
          <a:prstGeom prst="rect">
            <a:avLst/>
          </a:prstGeom>
          <a:solidFill>
            <a:srgbClr val="0000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79921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AD0777-E39A-47CE-986F-32D587A788C0}"/>
              </a:ext>
            </a:extLst>
          </p:cNvPr>
          <p:cNvSpPr txBox="1"/>
          <p:nvPr/>
        </p:nvSpPr>
        <p:spPr>
          <a:xfrm>
            <a:off x="6277930" y="2211698"/>
            <a:ext cx="16494889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defTabSz="2167412"/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Связь с </a:t>
            </a:r>
            <a:r>
              <a:rPr lang="ru-RU" sz="8000" dirty="0">
                <a:latin typeface="Bebas Neue Bold" panose="020B0606020202050201" pitchFamily="34" charset="-52"/>
              </a:rPr>
              <a:t>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Президентской программой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22FAB-69C9-49AD-AFAC-C4BA602CA1AD}"/>
              </a:ext>
            </a:extLst>
          </p:cNvPr>
          <p:cNvSpPr txBox="1"/>
          <p:nvPr/>
        </p:nvSpPr>
        <p:spPr>
          <a:xfrm>
            <a:off x="12189340" y="4593919"/>
            <a:ext cx="8340418" cy="55080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algn="just" defTabSz="2167412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Знания/навыки: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Какие конкретные знания и управленческие навыки, полученные на Президентской программе, были применены в проекте? (Например: управление проектами, финансовый менеджмент, маркетинг и т.д.).</a:t>
            </a:r>
          </a:p>
          <a:p>
            <a:pPr algn="just" defTabSz="2167412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167412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Деловые контакты: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установленные на программе деловые контакты (коллеги, эксперты, наставники) помогли в реализации проекта?</a:t>
            </a:r>
          </a:p>
        </p:txBody>
      </p:sp>
    </p:spTree>
    <p:extLst>
      <p:ext uri="{BB962C8B-B14F-4D97-AF65-F5344CB8AC3E}">
        <p14:creationId xmlns:p14="http://schemas.microsoft.com/office/powerpoint/2010/main" val="16161343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73F8515-2828-4539-A8E6-01E694982885}"/>
              </a:ext>
            </a:extLst>
          </p:cNvPr>
          <p:cNvSpPr txBox="1"/>
          <p:nvPr/>
        </p:nvSpPr>
        <p:spPr>
          <a:xfrm>
            <a:off x="2524634" y="3320132"/>
            <a:ext cx="834041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Пример слайда с цифрами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54A35B-694A-458D-B33F-ED2A0EAF17F6}"/>
              </a:ext>
            </a:extLst>
          </p:cNvPr>
          <p:cNvSpPr txBox="1"/>
          <p:nvPr/>
        </p:nvSpPr>
        <p:spPr>
          <a:xfrm>
            <a:off x="2493229" y="5169103"/>
            <a:ext cx="2127250" cy="12299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solidFill>
                  <a:srgbClr val="1357A2"/>
                </a:solidFill>
              </a:rPr>
              <a:t>35</a:t>
            </a: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b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Текст описание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228F34-637F-4F31-B2BB-0F703CE0A040}"/>
              </a:ext>
            </a:extLst>
          </p:cNvPr>
          <p:cNvSpPr txBox="1"/>
          <p:nvPr/>
        </p:nvSpPr>
        <p:spPr>
          <a:xfrm>
            <a:off x="5985729" y="5165758"/>
            <a:ext cx="2127250" cy="12299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12</a:t>
            </a: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b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Текст описание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748F2B-21DF-427B-A255-3CDE92454747}"/>
              </a:ext>
            </a:extLst>
          </p:cNvPr>
          <p:cNvSpPr txBox="1"/>
          <p:nvPr/>
        </p:nvSpPr>
        <p:spPr>
          <a:xfrm>
            <a:off x="9196921" y="5169102"/>
            <a:ext cx="2127250" cy="12299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>
                <a:ln>
                  <a:noFill/>
                </a:ln>
                <a:solidFill>
                  <a:srgbClr val="087D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54</a:t>
            </a: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b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Текст описание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4760A-BABA-4B42-AA26-3D27E23217D5}"/>
              </a:ext>
            </a:extLst>
          </p:cNvPr>
          <p:cNvSpPr txBox="1"/>
          <p:nvPr/>
        </p:nvSpPr>
        <p:spPr>
          <a:xfrm>
            <a:off x="2483665" y="7541608"/>
            <a:ext cx="2127250" cy="12299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>
                <a:ln>
                  <a:noFill/>
                </a:ln>
                <a:solidFill>
                  <a:srgbClr val="464747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13</a:t>
            </a: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b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Текст описание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A9409C-4E5D-48C5-BAB5-9226CD4DBF99}"/>
              </a:ext>
            </a:extLst>
          </p:cNvPr>
          <p:cNvSpPr txBox="1"/>
          <p:nvPr/>
        </p:nvSpPr>
        <p:spPr>
          <a:xfrm>
            <a:off x="5976165" y="7538263"/>
            <a:ext cx="2127250" cy="12299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solidFill>
                  <a:srgbClr val="464747"/>
                </a:solidFill>
              </a:rPr>
              <a:t>23</a:t>
            </a:r>
            <a:r>
              <a:rPr kumimoji="0" lang="ru-RU" sz="5400" b="0" i="0" u="none" strike="noStrike" cap="none" spc="0" normalizeH="0" baseline="0" dirty="0">
                <a:ln>
                  <a:noFill/>
                </a:ln>
                <a:solidFill>
                  <a:srgbClr val="696969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b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Текст описание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E860AB-1520-484F-87F6-F994A4A6C57D}"/>
              </a:ext>
            </a:extLst>
          </p:cNvPr>
          <p:cNvSpPr txBox="1"/>
          <p:nvPr/>
        </p:nvSpPr>
        <p:spPr>
          <a:xfrm>
            <a:off x="9187357" y="7541607"/>
            <a:ext cx="2127250" cy="12299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solidFill>
                  <a:srgbClr val="464747"/>
                </a:solidFill>
              </a:rPr>
              <a:t>45 </a:t>
            </a:r>
            <a:b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</a:b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Текст описание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01ABF-B4AB-44F3-A5C3-0E658AE88AE1}"/>
              </a:ext>
            </a:extLst>
          </p:cNvPr>
          <p:cNvSpPr txBox="1"/>
          <p:nvPr/>
        </p:nvSpPr>
        <p:spPr>
          <a:xfrm>
            <a:off x="345539" y="2218948"/>
            <a:ext cx="10558865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>
                <a:solidFill>
                  <a:srgbClr val="696969"/>
                </a:solidFill>
                <a:latin typeface="Bebas Neue Bold" panose="020B0606020202050201" pitchFamily="34" charset="-52"/>
              </a:rPr>
              <a:t>Экономический</a:t>
            </a:r>
            <a:r>
              <a:rPr lang="ru-RU" sz="8000" dirty="0">
                <a:latin typeface="Bebas Neue Bold" panose="020B0606020202050201" pitchFamily="34" charset="-52"/>
              </a:rPr>
              <a:t>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Эффект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BB8D0-A57E-4F39-BE19-357E310B2A47}"/>
              </a:ext>
            </a:extLst>
          </p:cNvPr>
          <p:cNvSpPr txBox="1"/>
          <p:nvPr/>
        </p:nvSpPr>
        <p:spPr>
          <a:xfrm>
            <a:off x="12408113" y="4164529"/>
            <a:ext cx="8340418" cy="60005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algn="just" defTabSz="2167412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подготовки управленческих кадров для организаций народного хозяйства Российской Федерации — это масштабный и во многом уникальный проект подготовки управленческих кадров, который реализуется в Российской Федерации с 1998 года в соответствии с Указом Президента Российской Федерации от 23 июля 1997 г. № 774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«О подготовке управленческих кадров для организаций народного хозяйства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4979006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FD65C9-E067-432C-8DF4-93DC567F97B1}"/>
              </a:ext>
            </a:extLst>
          </p:cNvPr>
          <p:cNvSpPr txBox="1"/>
          <p:nvPr/>
        </p:nvSpPr>
        <p:spPr>
          <a:xfrm>
            <a:off x="9076232" y="2308732"/>
            <a:ext cx="13696588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>
                <a:solidFill>
                  <a:schemeClr val="bg1"/>
                </a:solidFill>
                <a:latin typeface="Bebas Neue Bold" panose="020B0606020202050201" pitchFamily="34" charset="-52"/>
              </a:rPr>
              <a:t>Перспективы</a:t>
            </a:r>
            <a:r>
              <a:rPr lang="ru-RU" sz="8000" dirty="0">
                <a:latin typeface="Bebas Neue Bold" panose="020B0606020202050201" pitchFamily="34" charset="-52"/>
              </a:rPr>
              <a:t> </a:t>
            </a:r>
            <a:r>
              <a:rPr lang="ru-RU" sz="8000" b="1" spc="-300" dirty="0">
                <a:solidFill>
                  <a:srgbClr val="284999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и масштабирование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rgbClr val="284999"/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FEE2A5E-3694-43F0-933F-7C364B6631F7}"/>
              </a:ext>
            </a:extLst>
          </p:cNvPr>
          <p:cNvCxnSpPr>
            <a:cxnSpLocks/>
          </p:cNvCxnSpPr>
          <p:nvPr/>
        </p:nvCxnSpPr>
        <p:spPr>
          <a:xfrm>
            <a:off x="4732467" y="7247980"/>
            <a:ext cx="13696588" cy="0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20EFB2D9-262A-4CCF-B301-CB46BC862C6B}"/>
              </a:ext>
            </a:extLst>
          </p:cNvPr>
          <p:cNvSpPr/>
          <p:nvPr/>
        </p:nvSpPr>
        <p:spPr>
          <a:xfrm>
            <a:off x="7669932" y="5852559"/>
            <a:ext cx="2635974" cy="2635974"/>
          </a:xfrm>
          <a:prstGeom prst="ellipse">
            <a:avLst/>
          </a:prstGeom>
          <a:solidFill>
            <a:srgbClr val="E91F2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038800D-721B-4E60-A2AD-DC982558FAE0}"/>
              </a:ext>
            </a:extLst>
          </p:cNvPr>
          <p:cNvSpPr/>
          <p:nvPr/>
        </p:nvSpPr>
        <p:spPr>
          <a:xfrm>
            <a:off x="3227336" y="5852559"/>
            <a:ext cx="2635974" cy="2635974"/>
          </a:xfrm>
          <a:prstGeom prst="ellipse">
            <a:avLst/>
          </a:prstGeom>
          <a:solidFill>
            <a:srgbClr val="EA757D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9656EE7-9F79-4B8D-857F-5B5EE17DC1A7}"/>
              </a:ext>
            </a:extLst>
          </p:cNvPr>
          <p:cNvSpPr/>
          <p:nvPr/>
        </p:nvSpPr>
        <p:spPr>
          <a:xfrm>
            <a:off x="12112528" y="5855498"/>
            <a:ext cx="2635974" cy="2635974"/>
          </a:xfrm>
          <a:prstGeom prst="ellipse">
            <a:avLst/>
          </a:prstGeom>
          <a:solidFill>
            <a:srgbClr val="A895C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55E0B88-60E7-4AA7-AFC0-EDE6667ABD13}"/>
              </a:ext>
            </a:extLst>
          </p:cNvPr>
          <p:cNvSpPr/>
          <p:nvPr/>
        </p:nvSpPr>
        <p:spPr>
          <a:xfrm>
            <a:off x="16845529" y="5853018"/>
            <a:ext cx="2635974" cy="2635974"/>
          </a:xfrm>
          <a:prstGeom prst="ellipse">
            <a:avLst/>
          </a:prstGeom>
          <a:solidFill>
            <a:srgbClr val="117BC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6E6B8-4B54-421F-B465-B0B2DDED4057}"/>
              </a:ext>
            </a:extLst>
          </p:cNvPr>
          <p:cNvSpPr txBox="1"/>
          <p:nvPr/>
        </p:nvSpPr>
        <p:spPr>
          <a:xfrm>
            <a:off x="3399272" y="4392905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44A2D-0BCC-4DE2-91B1-B31A1305A754}"/>
              </a:ext>
            </a:extLst>
          </p:cNvPr>
          <p:cNvSpPr txBox="1"/>
          <p:nvPr/>
        </p:nvSpPr>
        <p:spPr>
          <a:xfrm>
            <a:off x="3535575" y="3723317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3BA73-3551-4C18-8E0B-8D5AD3E58B65}"/>
              </a:ext>
            </a:extLst>
          </p:cNvPr>
          <p:cNvSpPr txBox="1"/>
          <p:nvPr/>
        </p:nvSpPr>
        <p:spPr>
          <a:xfrm>
            <a:off x="7845023" y="9016241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DFB66-F03B-45F4-9206-2DC6481CA852}"/>
              </a:ext>
            </a:extLst>
          </p:cNvPr>
          <p:cNvSpPr txBox="1"/>
          <p:nvPr/>
        </p:nvSpPr>
        <p:spPr>
          <a:xfrm>
            <a:off x="7888565" y="9611362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1DA2E-AE95-46AF-ADD2-0B397E5EC4BF}"/>
              </a:ext>
            </a:extLst>
          </p:cNvPr>
          <p:cNvSpPr txBox="1"/>
          <p:nvPr/>
        </p:nvSpPr>
        <p:spPr>
          <a:xfrm>
            <a:off x="12288636" y="4625674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029876-C5A6-4D7E-8752-5C1200007089}"/>
              </a:ext>
            </a:extLst>
          </p:cNvPr>
          <p:cNvSpPr txBox="1"/>
          <p:nvPr/>
        </p:nvSpPr>
        <p:spPr>
          <a:xfrm>
            <a:off x="12423568" y="3918430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3661D-47AC-4DE9-82E8-D8F0C5486EBE}"/>
              </a:ext>
            </a:extLst>
          </p:cNvPr>
          <p:cNvSpPr txBox="1"/>
          <p:nvPr/>
        </p:nvSpPr>
        <p:spPr>
          <a:xfrm>
            <a:off x="17015808" y="9016241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87BD8-1A6A-4D60-B462-8CADAF6C1173}"/>
              </a:ext>
            </a:extLst>
          </p:cNvPr>
          <p:cNvSpPr txBox="1"/>
          <p:nvPr/>
        </p:nvSpPr>
        <p:spPr>
          <a:xfrm>
            <a:off x="17160950" y="9585962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6" name="Рисунок 15" descr="Пейзаж шоссе">
            <a:extLst>
              <a:ext uri="{FF2B5EF4-FFF2-40B4-BE49-F238E27FC236}">
                <a16:creationId xmlns:a16="http://schemas.microsoft.com/office/drawing/2014/main" id="{64341FB4-A988-4AEC-9F60-AD6A5F0D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0019" y="6190795"/>
            <a:ext cx="1686232" cy="1686232"/>
          </a:xfrm>
          <a:prstGeom prst="rect">
            <a:avLst/>
          </a:prstGeom>
        </p:spPr>
      </p:pic>
      <p:pic>
        <p:nvPicPr>
          <p:cNvPr id="17" name="Рисунок 16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0556AC70-C983-4A8A-B760-E0A172C0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0469" y="6465465"/>
            <a:ext cx="1684800" cy="1684800"/>
          </a:xfrm>
          <a:prstGeom prst="rect">
            <a:avLst/>
          </a:prstGeom>
        </p:spPr>
      </p:pic>
      <p:pic>
        <p:nvPicPr>
          <p:cNvPr id="18" name="Рисунок 17" descr="База данных">
            <a:extLst>
              <a:ext uri="{FF2B5EF4-FFF2-40B4-BE49-F238E27FC236}">
                <a16:creationId xmlns:a16="http://schemas.microsoft.com/office/drawing/2014/main" id="{BCD2876E-289E-406E-84CC-819E7344C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29097" y="6375932"/>
            <a:ext cx="1684800" cy="1684800"/>
          </a:xfrm>
          <a:prstGeom prst="rect">
            <a:avLst/>
          </a:prstGeom>
        </p:spPr>
      </p:pic>
      <p:pic>
        <p:nvPicPr>
          <p:cNvPr id="19" name="Рисунок 18" descr="Круговая диаграмма">
            <a:extLst>
              <a:ext uri="{FF2B5EF4-FFF2-40B4-BE49-F238E27FC236}">
                <a16:creationId xmlns:a16="http://schemas.microsoft.com/office/drawing/2014/main" id="{5BAE81B9-08EC-40FA-A94A-0B910C3D92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17612" y="6375932"/>
            <a:ext cx="1684800" cy="1684800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F4B70FC-DAA5-4462-BEBF-3348FD7A32F0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H="1" flipV="1">
            <a:off x="4541853" y="5038095"/>
            <a:ext cx="3470" cy="814464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3AB8CB2-B792-4FE5-9C94-7AB175A350FB}"/>
              </a:ext>
            </a:extLst>
          </p:cNvPr>
          <p:cNvCxnSpPr>
            <a:cxnSpLocks/>
            <a:stCxn id="10" idx="0"/>
            <a:endCxn id="4" idx="4"/>
          </p:cNvCxnSpPr>
          <p:nvPr/>
        </p:nvCxnSpPr>
        <p:spPr>
          <a:xfrm flipV="1">
            <a:off x="8987604" y="8488533"/>
            <a:ext cx="315" cy="527708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EF5834B-CE76-4DDA-AD4C-669F20791F2E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13430515" y="5270864"/>
            <a:ext cx="702" cy="584634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FB2CF60-8B79-4B77-BBC7-C5F806689E46}"/>
              </a:ext>
            </a:extLst>
          </p:cNvPr>
          <p:cNvCxnSpPr>
            <a:cxnSpLocks/>
            <a:stCxn id="14" idx="0"/>
            <a:endCxn id="7" idx="4"/>
          </p:cNvCxnSpPr>
          <p:nvPr/>
        </p:nvCxnSpPr>
        <p:spPr>
          <a:xfrm flipV="1">
            <a:off x="18158389" y="8488992"/>
            <a:ext cx="5127" cy="527249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76827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8FD90-EA63-4AFF-8B37-7B3C83FD34D2}"/>
              </a:ext>
            </a:extLst>
          </p:cNvPr>
          <p:cNvSpPr txBox="1"/>
          <p:nvPr/>
        </p:nvSpPr>
        <p:spPr>
          <a:xfrm>
            <a:off x="2524634" y="3320132"/>
            <a:ext cx="834041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слайда с пиктограммами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96129FE-4246-4163-B921-587D3A24025C}"/>
              </a:ext>
            </a:extLst>
          </p:cNvPr>
          <p:cNvSpPr/>
          <p:nvPr/>
        </p:nvSpPr>
        <p:spPr>
          <a:xfrm>
            <a:off x="3168729" y="7158903"/>
            <a:ext cx="1314450" cy="1314450"/>
          </a:xfrm>
          <a:prstGeom prst="ellipse">
            <a:avLst/>
          </a:prstGeom>
          <a:solidFill>
            <a:srgbClr val="E91F2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8AF18E8-D889-4C95-9D18-0CCB2E6D27AD}"/>
              </a:ext>
            </a:extLst>
          </p:cNvPr>
          <p:cNvSpPr/>
          <p:nvPr/>
        </p:nvSpPr>
        <p:spPr>
          <a:xfrm>
            <a:off x="14997018" y="7150268"/>
            <a:ext cx="1314450" cy="1314450"/>
          </a:xfrm>
          <a:prstGeom prst="ellipse">
            <a:avLst/>
          </a:prstGeom>
          <a:solidFill>
            <a:srgbClr val="EA757D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500F098-9873-4544-A9F6-5A50D64E7498}"/>
              </a:ext>
            </a:extLst>
          </p:cNvPr>
          <p:cNvSpPr/>
          <p:nvPr/>
        </p:nvSpPr>
        <p:spPr>
          <a:xfrm>
            <a:off x="5792309" y="7139331"/>
            <a:ext cx="1314450" cy="1314450"/>
          </a:xfrm>
          <a:prstGeom prst="ellipse">
            <a:avLst/>
          </a:prstGeom>
          <a:solidFill>
            <a:srgbClr val="A895C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46498BB-AAFB-4527-8A8C-0BCE080554AE}"/>
              </a:ext>
            </a:extLst>
          </p:cNvPr>
          <p:cNvSpPr/>
          <p:nvPr/>
        </p:nvSpPr>
        <p:spPr>
          <a:xfrm>
            <a:off x="8410569" y="5166174"/>
            <a:ext cx="5282639" cy="5282639"/>
          </a:xfrm>
          <a:prstGeom prst="ellipse">
            <a:avLst/>
          </a:prstGeom>
          <a:solidFill>
            <a:srgbClr val="294999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D3D47-9B42-4E06-B001-8654D9AE94E6}"/>
              </a:ext>
            </a:extLst>
          </p:cNvPr>
          <p:cNvSpPr txBox="1"/>
          <p:nvPr/>
        </p:nvSpPr>
        <p:spPr>
          <a:xfrm>
            <a:off x="8410569" y="7392566"/>
            <a:ext cx="5282639" cy="8298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C2598FE-173E-4A0C-A57D-3600A84CA474}"/>
              </a:ext>
            </a:extLst>
          </p:cNvPr>
          <p:cNvSpPr/>
          <p:nvPr/>
        </p:nvSpPr>
        <p:spPr>
          <a:xfrm>
            <a:off x="17615278" y="7150268"/>
            <a:ext cx="1314450" cy="13144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7337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A3A9E23-2F39-469B-B34A-738912D09D5A}"/>
              </a:ext>
            </a:extLst>
          </p:cNvPr>
          <p:cNvCxnSpPr>
            <a:stCxn id="3" idx="6"/>
            <a:endCxn id="5" idx="2"/>
          </p:cNvCxnSpPr>
          <p:nvPr/>
        </p:nvCxnSpPr>
        <p:spPr>
          <a:xfrm flipV="1">
            <a:off x="4483179" y="7796556"/>
            <a:ext cx="1309130" cy="1957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7978CE-A37E-408D-B582-B80C8F87A1E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104099" y="7807494"/>
            <a:ext cx="1306470" cy="8634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BCCC16-03D9-42FD-BBD7-7802A765EC14}"/>
              </a:ext>
            </a:extLst>
          </p:cNvPr>
          <p:cNvCxnSpPr>
            <a:cxnSpLocks/>
            <a:stCxn id="4" idx="2"/>
            <a:endCxn id="7" idx="3"/>
          </p:cNvCxnSpPr>
          <p:nvPr/>
        </p:nvCxnSpPr>
        <p:spPr>
          <a:xfrm flipH="1">
            <a:off x="13693208" y="7807493"/>
            <a:ext cx="1303810" cy="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9F598BC-BA08-4127-AA29-DE7F48AB3CED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16311468" y="7807493"/>
            <a:ext cx="1303810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93B6F1-85D2-4E54-A3AF-419456D8F14B}"/>
              </a:ext>
            </a:extLst>
          </p:cNvPr>
          <p:cNvSpPr txBox="1"/>
          <p:nvPr/>
        </p:nvSpPr>
        <p:spPr>
          <a:xfrm>
            <a:off x="2867031" y="5907106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972728-B10C-4202-B7FE-2C89BA994156}"/>
              </a:ext>
            </a:extLst>
          </p:cNvPr>
          <p:cNvSpPr txBox="1"/>
          <p:nvPr/>
        </p:nvSpPr>
        <p:spPr>
          <a:xfrm>
            <a:off x="2910573" y="6502227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BC077-37DE-4B9B-B1D9-E91E792E3587}"/>
              </a:ext>
            </a:extLst>
          </p:cNvPr>
          <p:cNvSpPr txBox="1"/>
          <p:nvPr/>
        </p:nvSpPr>
        <p:spPr>
          <a:xfrm>
            <a:off x="5496545" y="8691475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4A677-6552-41B8-AD05-D16F2A14C231}"/>
              </a:ext>
            </a:extLst>
          </p:cNvPr>
          <p:cNvSpPr txBox="1"/>
          <p:nvPr/>
        </p:nvSpPr>
        <p:spPr>
          <a:xfrm>
            <a:off x="5540087" y="9286596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195C3-7E86-4882-BB2C-866688EE44AA}"/>
              </a:ext>
            </a:extLst>
          </p:cNvPr>
          <p:cNvSpPr txBox="1"/>
          <p:nvPr/>
        </p:nvSpPr>
        <p:spPr>
          <a:xfrm>
            <a:off x="14639489" y="5603802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C8895-8A16-4A48-885E-86EA09224C5C}"/>
              </a:ext>
            </a:extLst>
          </p:cNvPr>
          <p:cNvSpPr txBox="1"/>
          <p:nvPr/>
        </p:nvSpPr>
        <p:spPr>
          <a:xfrm>
            <a:off x="14683031" y="6198923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069FD-9C76-405F-ACE6-EEC45EF950BE}"/>
              </a:ext>
            </a:extLst>
          </p:cNvPr>
          <p:cNvSpPr txBox="1"/>
          <p:nvPr/>
        </p:nvSpPr>
        <p:spPr>
          <a:xfrm>
            <a:off x="17269003" y="8710038"/>
            <a:ext cx="2285161" cy="6451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DCCC0-E204-4EB7-AC4E-C6A5A65D7DD9}"/>
              </a:ext>
            </a:extLst>
          </p:cNvPr>
          <p:cNvSpPr txBox="1"/>
          <p:nvPr/>
        </p:nvSpPr>
        <p:spPr>
          <a:xfrm>
            <a:off x="17312545" y="9305159"/>
            <a:ext cx="2554288" cy="7067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l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 текст вашего слайда</a:t>
            </a:r>
            <a:endParaRPr kumimoji="0" lang="ru-RU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EFFEFB-86DA-4EDE-A65E-AA211C56AC98}"/>
              </a:ext>
            </a:extLst>
          </p:cNvPr>
          <p:cNvSpPr txBox="1"/>
          <p:nvPr/>
        </p:nvSpPr>
        <p:spPr>
          <a:xfrm>
            <a:off x="345539" y="2218948"/>
            <a:ext cx="10558865" cy="13222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155" tIns="45155" rIns="45155" bIns="45155" numCol="1" spcCol="38100" rtlCol="0" anchor="ctr">
            <a:spAutoFit/>
          </a:bodyPr>
          <a:lstStyle/>
          <a:p>
            <a:pPr marL="0" marR="0" indent="0" algn="ctr" defTabSz="21674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dirty="0">
                <a:solidFill>
                  <a:schemeClr val="bg1">
                    <a:lumMod val="95000"/>
                  </a:schemeClr>
                </a:solidFill>
                <a:latin typeface="Bebas Neue Bold" panose="020B0606020202050201" pitchFamily="34" charset="-52"/>
              </a:rPr>
              <a:t>ЗАГАЛОВОК </a:t>
            </a:r>
            <a:r>
              <a:rPr lang="ru-RU" sz="8000" b="1" spc="-300" dirty="0">
                <a:solidFill>
                  <a:schemeClr val="bg1">
                    <a:lumMod val="95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СЛАЙДА</a:t>
            </a:r>
            <a:endParaRPr kumimoji="0" lang="ru-RU" sz="8000" b="1" i="0" u="none" strike="noStrike" cap="none" spc="-30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Bebas Neue Bold" panose="020B0606020202050201" pitchFamily="34" charset="-52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2" name="Рисунок 21" descr="Голова с шестеренками">
            <a:extLst>
              <a:ext uri="{FF2B5EF4-FFF2-40B4-BE49-F238E27FC236}">
                <a16:creationId xmlns:a16="http://schemas.microsoft.com/office/drawing/2014/main" id="{64DA68BE-7E68-4D9F-986E-72D64E284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15303" y="7339356"/>
            <a:ext cx="914400" cy="914400"/>
          </a:xfrm>
          <a:prstGeom prst="rect">
            <a:avLst/>
          </a:prstGeom>
        </p:spPr>
      </p:pic>
      <p:pic>
        <p:nvPicPr>
          <p:cNvPr id="23" name="Рисунок 22" descr="Исследование">
            <a:extLst>
              <a:ext uri="{FF2B5EF4-FFF2-40B4-BE49-F238E27FC236}">
                <a16:creationId xmlns:a16="http://schemas.microsoft.com/office/drawing/2014/main" id="{259AF957-6C53-44B2-BC7D-4BFBB144D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0073" y="7349142"/>
            <a:ext cx="914400" cy="914400"/>
          </a:xfrm>
          <a:prstGeom prst="rect">
            <a:avLst/>
          </a:prstGeom>
        </p:spPr>
      </p:pic>
      <p:pic>
        <p:nvPicPr>
          <p:cNvPr id="24" name="Рисунок 23" descr="Фильтр">
            <a:extLst>
              <a:ext uri="{FF2B5EF4-FFF2-40B4-BE49-F238E27FC236}">
                <a16:creationId xmlns:a16="http://schemas.microsoft.com/office/drawing/2014/main" id="{39F51759-3504-40C9-950F-79EA29C8B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97043" y="7417953"/>
            <a:ext cx="914400" cy="914400"/>
          </a:xfrm>
          <a:prstGeom prst="rect">
            <a:avLst/>
          </a:prstGeom>
        </p:spPr>
      </p:pic>
      <p:pic>
        <p:nvPicPr>
          <p:cNvPr id="25" name="Рисунок 24" descr="Презентация с круговой диаграммой">
            <a:extLst>
              <a:ext uri="{FF2B5EF4-FFF2-40B4-BE49-F238E27FC236}">
                <a16:creationId xmlns:a16="http://schemas.microsoft.com/office/drawing/2014/main" id="{97490E0A-4173-4137-88E6-54FD4328B2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68754" y="73817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38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155" tIns="45155" rIns="45155" bIns="45155" numCol="1" spcCol="38100" rtlCol="0" anchor="ctr">
        <a:spAutoFit/>
      </a:bodyPr>
      <a:lstStyle>
        <a:defPPr marL="0" marR="0" indent="0" algn="ctr" defTabSz="7337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155" tIns="45155" rIns="45155" bIns="45155" numCol="1" spcCol="38100" rtlCol="0" anchor="ctr">
        <a:spAutoFit/>
      </a:bodyPr>
      <a:lstStyle>
        <a:defPPr marL="0" marR="0" indent="0" algn="ctr" defTabSz="21674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155" tIns="45155" rIns="45155" bIns="45155" numCol="1" spcCol="38100" rtlCol="0" anchor="ctr">
        <a:spAutoFit/>
      </a:bodyPr>
      <a:lstStyle>
        <a:defPPr marL="0" marR="0" indent="0" algn="ctr" defTabSz="7337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5155" tIns="45155" rIns="45155" bIns="45155" numCol="1" spcCol="38100" rtlCol="0" anchor="ctr">
        <a:spAutoFit/>
      </a:bodyPr>
      <a:lstStyle>
        <a:defPPr marL="0" marR="0" indent="0" algn="ctr" defTabSz="21674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316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Bebas Neue Bold</vt:lpstr>
      <vt:lpstr>Helvetica Neue</vt:lpstr>
      <vt:lpstr>Helvetica Neue Medium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</dc:title>
  <dc:creator>Admin</dc:creator>
  <cp:lastModifiedBy>ФРЦ</cp:lastModifiedBy>
  <cp:revision>102</cp:revision>
  <dcterms:modified xsi:type="dcterms:W3CDTF">2026-05-06T13:50:06Z</dcterms:modified>
</cp:coreProperties>
</file>